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ー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19" name="フッター プレースホルダー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7" name="スライド番号プレースホルダー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ー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0" name="テキスト プレースホルダー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F2AD5FB-8388-46B7-801E-7E7AE390C758}" type="datetimeFigureOut">
              <a:rPr kumimoji="1" lang="ja-JP" altLang="en-US" smtClean="0"/>
              <a:t>2017/8/31</a:t>
            </a:fld>
            <a:endParaRPr kumimoji="1" lang="ja-JP" altLang="en-US"/>
          </a:p>
        </p:txBody>
      </p:sp>
      <p:sp>
        <p:nvSpPr>
          <p:cNvPr id="22" name="フッター プレースホルダー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21758F-097C-43D9-9CAD-1427D8C7C1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8680" y="360040"/>
            <a:ext cx="5829300" cy="147565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algn="ctr"/>
            <a:r>
              <a:rPr kumimoji="1" lang="en-US" altLang="ja-JP" sz="2400" dirty="0" smtClean="0">
                <a:solidFill>
                  <a:srgbClr val="00B0F0"/>
                </a:solidFill>
              </a:rPr>
              <a:t/>
            </a:r>
            <a:br>
              <a:rPr kumimoji="1" lang="en-US" altLang="ja-JP" sz="2400" dirty="0" smtClean="0">
                <a:solidFill>
                  <a:srgbClr val="00B0F0"/>
                </a:solidFill>
              </a:rPr>
            </a:br>
            <a:r>
              <a:rPr lang="en-US" altLang="ja-JP" sz="2400" dirty="0" smtClean="0">
                <a:solidFill>
                  <a:srgbClr val="00B0F0"/>
                </a:solidFill>
              </a:rPr>
              <a:t>2017</a:t>
            </a:r>
            <a:r>
              <a:rPr lang="ja-JP" altLang="en-US" sz="2400" dirty="0" smtClean="0">
                <a:solidFill>
                  <a:srgbClr val="00B0F0"/>
                </a:solidFill>
              </a:rPr>
              <a:t>年</a:t>
            </a:r>
            <a:r>
              <a:rPr lang="en-US" altLang="ja-JP" sz="2400" dirty="0" smtClean="0">
                <a:solidFill>
                  <a:srgbClr val="00B0F0"/>
                </a:solidFill>
              </a:rPr>
              <a:t>8</a:t>
            </a:r>
            <a:r>
              <a:rPr lang="ja-JP" altLang="en-US" sz="2400" dirty="0" smtClean="0">
                <a:solidFill>
                  <a:srgbClr val="00B0F0"/>
                </a:solidFill>
              </a:rPr>
              <a:t>月</a:t>
            </a:r>
            <a:r>
              <a:rPr lang="en-US" altLang="ja-JP" sz="2400" dirty="0" smtClean="0">
                <a:solidFill>
                  <a:srgbClr val="00B0F0"/>
                </a:solidFill>
              </a:rPr>
              <a:t>30</a:t>
            </a:r>
            <a:r>
              <a:rPr lang="ja-JP" altLang="en-US" sz="2400" dirty="0" smtClean="0">
                <a:solidFill>
                  <a:srgbClr val="00B0F0"/>
                </a:solidFill>
              </a:rPr>
              <a:t>日（火）</a:t>
            </a:r>
            <a:r>
              <a:rPr lang="en-US" altLang="ja-JP" sz="2400" dirty="0" smtClean="0">
                <a:solidFill>
                  <a:srgbClr val="00B0F0"/>
                </a:solidFill>
              </a:rPr>
              <a:t/>
            </a:r>
            <a:br>
              <a:rPr lang="en-US" altLang="ja-JP" sz="2400" dirty="0" smtClean="0">
                <a:solidFill>
                  <a:srgbClr val="00B0F0"/>
                </a:solidFill>
              </a:rPr>
            </a:br>
            <a:r>
              <a:rPr kumimoji="1" lang="ja-JP" altLang="en-US" sz="2400" dirty="0" smtClean="0">
                <a:solidFill>
                  <a:srgbClr val="00B0F0"/>
                </a:solidFill>
              </a:rPr>
              <a:t>名古屋熱田水素ステーション</a:t>
            </a:r>
            <a:r>
              <a:rPr kumimoji="1" lang="ja-JP" altLang="en-US" sz="2400" dirty="0" smtClean="0">
                <a:solidFill>
                  <a:srgbClr val="00B0F0"/>
                </a:solidFill>
              </a:rPr>
              <a:t>の</a:t>
            </a:r>
            <a:r>
              <a:rPr lang="ja-JP" altLang="en-US" sz="2400" dirty="0">
                <a:solidFill>
                  <a:srgbClr val="00B0F0"/>
                </a:solidFill>
              </a:rPr>
              <a:t>来店</a:t>
            </a:r>
            <a:r>
              <a:rPr lang="ja-JP" altLang="en-US" sz="2400" dirty="0" smtClean="0">
                <a:solidFill>
                  <a:srgbClr val="00B0F0"/>
                </a:solidFill>
              </a:rPr>
              <a:t>台数</a:t>
            </a:r>
            <a:r>
              <a:rPr lang="ja-JP" altLang="en-US" sz="2400" dirty="0" smtClean="0">
                <a:solidFill>
                  <a:srgbClr val="00B0F0"/>
                </a:solidFill>
              </a:rPr>
              <a:t>　</a:t>
            </a:r>
            <a:r>
              <a:rPr lang="en-US" altLang="ja-JP" sz="2400" dirty="0" smtClean="0">
                <a:solidFill>
                  <a:srgbClr val="00B0F0"/>
                </a:solidFill>
              </a:rPr>
              <a:t>5000</a:t>
            </a:r>
            <a:r>
              <a:rPr lang="ja-JP" altLang="en-US" sz="2400" dirty="0" smtClean="0">
                <a:solidFill>
                  <a:srgbClr val="00B0F0"/>
                </a:solidFill>
              </a:rPr>
              <a:t>台（累計）</a:t>
            </a:r>
            <a:r>
              <a:rPr lang="ja-JP" altLang="en-US" sz="2400" dirty="0" smtClean="0">
                <a:solidFill>
                  <a:srgbClr val="00B0F0"/>
                </a:solidFill>
              </a:rPr>
              <a:t>を突破いたしました</a:t>
            </a:r>
            <a:r>
              <a:rPr lang="ja-JP" altLang="en-US" sz="2400" dirty="0">
                <a:solidFill>
                  <a:srgbClr val="00B0F0"/>
                </a:solidFill>
              </a:rPr>
              <a:t>。</a:t>
            </a:r>
            <a:endParaRPr kumimoji="1" lang="ja-JP" altLang="en-US" sz="2400" dirty="0">
              <a:solidFill>
                <a:srgbClr val="00B0F0"/>
              </a:solidFill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59" t="5536" r="903" b="36399"/>
          <a:stretch/>
        </p:blipFill>
        <p:spPr>
          <a:xfrm>
            <a:off x="1349152" y="1979712"/>
            <a:ext cx="4535958" cy="587216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4315450" y="7931268"/>
            <a:ext cx="15696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bg1"/>
                </a:solidFill>
                <a:latin typeface="+mj-ea"/>
                <a:ea typeface="+mj-ea"/>
              </a:rPr>
              <a:t>記念品贈呈時の様子</a:t>
            </a:r>
            <a:endParaRPr kumimoji="1" lang="ja-JP" altLang="en-US" sz="120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712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</TotalTime>
  <Words>5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ビジネス</vt:lpstr>
      <vt:lpstr> 2017年8月30日（火） 名古屋熱田水素ステーションの来店台数　5000台（累計）を突破いたしました。</vt:lpstr>
    </vt:vector>
  </TitlesOfParts>
  <Company>toyota-tsusho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2017年8月30日（火） 名古屋熱田水素ステーション 充填台数　5000台（累計）達成</dc:title>
  <dc:creator>C0021781</dc:creator>
  <cp:lastModifiedBy>C0021781</cp:lastModifiedBy>
  <cp:revision>4</cp:revision>
  <dcterms:created xsi:type="dcterms:W3CDTF">2017-08-31T06:04:25Z</dcterms:created>
  <dcterms:modified xsi:type="dcterms:W3CDTF">2017-08-31T10:57:35Z</dcterms:modified>
</cp:coreProperties>
</file>