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8680" y="360040"/>
            <a:ext cx="5829300" cy="14756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00B0F0"/>
                </a:solidFill>
              </a:rPr>
              <a:t/>
            </a:r>
            <a:br>
              <a:rPr kumimoji="1" lang="en-US" altLang="ja-JP" sz="2400" dirty="0" smtClean="0">
                <a:solidFill>
                  <a:srgbClr val="00B0F0"/>
                </a:solidFill>
              </a:rPr>
            </a:br>
            <a:r>
              <a:rPr lang="en-US" altLang="ja-JP" sz="2400" dirty="0" smtClean="0">
                <a:solidFill>
                  <a:srgbClr val="00B0F0"/>
                </a:solidFill>
              </a:rPr>
              <a:t>2017</a:t>
            </a:r>
            <a:r>
              <a:rPr lang="ja-JP" altLang="en-US" sz="2400" dirty="0" smtClean="0">
                <a:solidFill>
                  <a:srgbClr val="00B0F0"/>
                </a:solidFill>
              </a:rPr>
              <a:t>年</a:t>
            </a:r>
            <a:r>
              <a:rPr lang="en-US" altLang="ja-JP" sz="2400" dirty="0" smtClean="0">
                <a:solidFill>
                  <a:srgbClr val="00B0F0"/>
                </a:solidFill>
              </a:rPr>
              <a:t>8</a:t>
            </a:r>
            <a:r>
              <a:rPr lang="ja-JP" altLang="en-US" sz="2400" dirty="0" smtClean="0">
                <a:solidFill>
                  <a:srgbClr val="00B0F0"/>
                </a:solidFill>
              </a:rPr>
              <a:t>月</a:t>
            </a:r>
            <a:r>
              <a:rPr lang="en-US" altLang="ja-JP" sz="2400" dirty="0" smtClean="0">
                <a:solidFill>
                  <a:srgbClr val="00B0F0"/>
                </a:solidFill>
              </a:rPr>
              <a:t>30</a:t>
            </a:r>
            <a:r>
              <a:rPr lang="ja-JP" altLang="en-US" sz="2400" dirty="0" smtClean="0">
                <a:solidFill>
                  <a:srgbClr val="00B0F0"/>
                </a:solidFill>
              </a:rPr>
              <a:t>日（火）</a:t>
            </a:r>
            <a:r>
              <a:rPr lang="en-US" altLang="ja-JP" sz="2400" dirty="0" smtClean="0">
                <a:solidFill>
                  <a:srgbClr val="00B0F0"/>
                </a:solidFill>
              </a:rPr>
              <a:t/>
            </a:r>
            <a:br>
              <a:rPr lang="en-US" altLang="ja-JP" sz="2400" dirty="0" smtClean="0">
                <a:solidFill>
                  <a:srgbClr val="00B0F0"/>
                </a:solidFill>
              </a:rPr>
            </a:br>
            <a:r>
              <a:rPr kumimoji="1" lang="ja-JP" altLang="en-US" sz="2400" dirty="0" smtClean="0">
                <a:solidFill>
                  <a:srgbClr val="00B0F0"/>
                </a:solidFill>
              </a:rPr>
              <a:t>名古屋熱田水素</a:t>
            </a:r>
            <a:r>
              <a:rPr kumimoji="1" lang="ja-JP" altLang="en-US" sz="2400" dirty="0" smtClean="0">
                <a:solidFill>
                  <a:srgbClr val="00B0F0"/>
                </a:solidFill>
              </a:rPr>
              <a:t>ステーションの</a:t>
            </a:r>
            <a:r>
              <a:rPr lang="ja-JP" altLang="en-US" sz="2400" dirty="0" smtClean="0">
                <a:solidFill>
                  <a:srgbClr val="00B0F0"/>
                </a:solidFill>
              </a:rPr>
              <a:t>充填</a:t>
            </a:r>
            <a:r>
              <a:rPr lang="ja-JP" altLang="en-US" sz="2400" dirty="0" smtClean="0">
                <a:solidFill>
                  <a:srgbClr val="00B0F0"/>
                </a:solidFill>
              </a:rPr>
              <a:t>台数　</a:t>
            </a:r>
            <a:r>
              <a:rPr lang="en-US" altLang="ja-JP" sz="2400" dirty="0" smtClean="0">
                <a:solidFill>
                  <a:srgbClr val="00B0F0"/>
                </a:solidFill>
              </a:rPr>
              <a:t>5000</a:t>
            </a:r>
            <a:r>
              <a:rPr lang="ja-JP" altLang="en-US" sz="2400" dirty="0" smtClean="0">
                <a:solidFill>
                  <a:srgbClr val="00B0F0"/>
                </a:solidFill>
              </a:rPr>
              <a:t>台（累計</a:t>
            </a:r>
            <a:r>
              <a:rPr lang="ja-JP" altLang="en-US" sz="2400" dirty="0" smtClean="0">
                <a:solidFill>
                  <a:srgbClr val="00B0F0"/>
                </a:solidFill>
              </a:rPr>
              <a:t>）を達成</a:t>
            </a:r>
            <a:r>
              <a:rPr lang="ja-JP" altLang="en-US" sz="2400" dirty="0">
                <a:solidFill>
                  <a:srgbClr val="00B0F0"/>
                </a:solidFill>
              </a:rPr>
              <a:t>しました。</a:t>
            </a:r>
            <a:endParaRPr kumimoji="1" lang="ja-JP" altLang="en-US" sz="2400" dirty="0">
              <a:solidFill>
                <a:srgbClr val="00B0F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9" t="5536" r="903" b="36399"/>
          <a:stretch/>
        </p:blipFill>
        <p:spPr>
          <a:xfrm>
            <a:off x="1349152" y="1979712"/>
            <a:ext cx="4535958" cy="587216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315450" y="7931268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記念品贈呈時の様子</a:t>
            </a:r>
            <a:endParaRPr kumimoji="1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712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ビジネス</vt:lpstr>
      <vt:lpstr> 2017年8月30日（火） 名古屋熱田水素ステーションの充填台数　5000台（累計）を達成しました。</vt:lpstr>
    </vt:vector>
  </TitlesOfParts>
  <Company>toyota-tsusho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2017年8月30日（火） 名古屋熱田水素ステーション 充填台数　5000台（累計）達成</dc:title>
  <dc:creator>C0021781</dc:creator>
  <cp:lastModifiedBy>C0021781</cp:lastModifiedBy>
  <cp:revision>2</cp:revision>
  <dcterms:created xsi:type="dcterms:W3CDTF">2017-08-31T06:04:25Z</dcterms:created>
  <dcterms:modified xsi:type="dcterms:W3CDTF">2017-08-31T06:16:27Z</dcterms:modified>
</cp:coreProperties>
</file>